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3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03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9716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55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524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172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384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23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46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18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6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0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0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6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2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79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FB3F-96D2-45E4-9166-8C1B762F777C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2D8DFC-0E86-40B5-BAB6-424472AE1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77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5CE20E-0E78-4119-A7C3-6AC75A2C9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639192"/>
            <a:ext cx="9968765" cy="191757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Профилактика интернет-рисков в Учреждении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C15259-5664-4745-885F-EB9C406F2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796467"/>
            <a:ext cx="10349658" cy="3107196"/>
          </a:xfrm>
        </p:spPr>
        <p:txBody>
          <a:bodyPr>
            <a:normAutofit fontScale="92500"/>
          </a:bodyPr>
          <a:lstStyle/>
          <a:p>
            <a:r>
              <a:rPr lang="ru-RU" i="1" dirty="0"/>
              <a:t>В СПб ГБУ СШОР «ШВСМ по ВВС им. Ю.С. </a:t>
            </a:r>
            <a:r>
              <a:rPr lang="ru-RU" i="1" dirty="0" err="1"/>
              <a:t>Тюкалова</a:t>
            </a:r>
            <a:r>
              <a:rPr lang="ru-RU" i="1" dirty="0"/>
              <a:t>» разработаны и реализуются три направления работы для профилактики интернет-рисков:</a:t>
            </a:r>
          </a:p>
          <a:p>
            <a:r>
              <a:rPr lang="ru-RU" i="1" dirty="0"/>
              <a:t>1. Работа с тренерским составом: проведение тренерских советов с целью информирования о проблемах и рисках, связанных с интернетом при его использовании детьми.</a:t>
            </a:r>
          </a:p>
          <a:p>
            <a:pPr marL="342900" indent="-342900">
              <a:buAutoNum type="arabicPeriod" startAt="2"/>
            </a:pPr>
            <a:r>
              <a:rPr lang="ru-RU" i="1" dirty="0"/>
              <a:t>Работа с родителями занимающихся: проведение тренерами родительских собраний, доведение информации об интернет-рисках при использовании интернета детьми.</a:t>
            </a:r>
          </a:p>
          <a:p>
            <a:r>
              <a:rPr lang="ru-RU" i="1" dirty="0"/>
              <a:t>3. Работа с психологом. На сайте Учреждения и на официальной странице ВК, создана страница психолога, на которой можно записаться на личные консультации по вопросам детской интернет-зависимости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48223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106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Легкий дым</vt:lpstr>
      <vt:lpstr>Профилактика интернет-рисков в Учреждении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PC</dc:creator>
  <cp:lastModifiedBy>User PC</cp:lastModifiedBy>
  <cp:revision>3</cp:revision>
  <dcterms:created xsi:type="dcterms:W3CDTF">2020-10-07T10:51:43Z</dcterms:created>
  <dcterms:modified xsi:type="dcterms:W3CDTF">2020-10-07T11:22:50Z</dcterms:modified>
</cp:coreProperties>
</file>